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1"/>
  </p:notesMasterIdLst>
  <p:handoutMasterIdLst>
    <p:handoutMasterId r:id="rId22"/>
  </p:handoutMasterIdLst>
  <p:sldIdLst>
    <p:sldId id="256" r:id="rId4"/>
    <p:sldId id="507" r:id="rId5"/>
    <p:sldId id="508" r:id="rId6"/>
    <p:sldId id="509" r:id="rId7"/>
    <p:sldId id="510" r:id="rId8"/>
    <p:sldId id="511" r:id="rId9"/>
    <p:sldId id="512" r:id="rId10"/>
    <p:sldId id="513" r:id="rId11"/>
    <p:sldId id="515" r:id="rId12"/>
    <p:sldId id="514" r:id="rId13"/>
    <p:sldId id="516" r:id="rId14"/>
    <p:sldId id="517" r:id="rId15"/>
    <p:sldId id="498" r:id="rId16"/>
    <p:sldId id="494" r:id="rId17"/>
    <p:sldId id="495" r:id="rId18"/>
    <p:sldId id="496" r:id="rId19"/>
    <p:sldId id="260" r:id="rId20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 /><Relationship Id="rId13" Type="http://schemas.openxmlformats.org/officeDocument/2006/relationships/slide" Target="slides/slide10.xml" /><Relationship Id="rId18" Type="http://schemas.openxmlformats.org/officeDocument/2006/relationships/slide" Target="slides/slide15.xml" /><Relationship Id="rId26" Type="http://schemas.openxmlformats.org/officeDocument/2006/relationships/tableStyles" Target="tableStyles.xml" /><Relationship Id="rId3" Type="http://schemas.openxmlformats.org/officeDocument/2006/relationships/slideMaster" Target="slideMasters/slideMaster3.xml" /><Relationship Id="rId21" Type="http://schemas.openxmlformats.org/officeDocument/2006/relationships/notesMaster" Target="notesMasters/notesMaster1.xml" /><Relationship Id="rId7" Type="http://schemas.openxmlformats.org/officeDocument/2006/relationships/slide" Target="slides/slide4.xml" /><Relationship Id="rId12" Type="http://schemas.openxmlformats.org/officeDocument/2006/relationships/slide" Target="slides/slide9.xml" /><Relationship Id="rId17" Type="http://schemas.openxmlformats.org/officeDocument/2006/relationships/slide" Target="slides/slide14.xml" /><Relationship Id="rId25" Type="http://schemas.openxmlformats.org/officeDocument/2006/relationships/theme" Target="theme/theme1.xml" /><Relationship Id="rId2" Type="http://schemas.openxmlformats.org/officeDocument/2006/relationships/slideMaster" Target="slideMasters/slideMaster2.xml" /><Relationship Id="rId16" Type="http://schemas.openxmlformats.org/officeDocument/2006/relationships/slide" Target="slides/slide13.xml" /><Relationship Id="rId20" Type="http://schemas.openxmlformats.org/officeDocument/2006/relationships/slide" Target="slides/slide17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3.xml" /><Relationship Id="rId11" Type="http://schemas.openxmlformats.org/officeDocument/2006/relationships/slide" Target="slides/slide8.xml" /><Relationship Id="rId24" Type="http://schemas.openxmlformats.org/officeDocument/2006/relationships/viewProps" Target="viewProps.xml" /><Relationship Id="rId5" Type="http://schemas.openxmlformats.org/officeDocument/2006/relationships/slide" Target="slides/slide2.xml" /><Relationship Id="rId15" Type="http://schemas.openxmlformats.org/officeDocument/2006/relationships/slide" Target="slides/slide12.xml" /><Relationship Id="rId23" Type="http://schemas.openxmlformats.org/officeDocument/2006/relationships/presProps" Target="presProps.xml" /><Relationship Id="rId10" Type="http://schemas.openxmlformats.org/officeDocument/2006/relationships/slide" Target="slides/slide7.xml" /><Relationship Id="rId19" Type="http://schemas.openxmlformats.org/officeDocument/2006/relationships/slide" Target="slides/slide16.xml" /><Relationship Id="rId4" Type="http://schemas.openxmlformats.org/officeDocument/2006/relationships/slide" Target="slides/slide1.xml" /><Relationship Id="rId9" Type="http://schemas.openxmlformats.org/officeDocument/2006/relationships/slide" Target="slides/slide6.xml" /><Relationship Id="rId14" Type="http://schemas.openxmlformats.org/officeDocument/2006/relationships/slide" Target="slides/slide11.xml" /><Relationship Id="rId22" Type="http://schemas.openxmlformats.org/officeDocument/2006/relationships/handoutMaster" Target="handoutMasters/handoutMaster1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16-05-2023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 /><Relationship Id="rId1" Type="http://schemas.openxmlformats.org/officeDocument/2006/relationships/slideMaster" Target="../slideMasters/slideMaster2.xml" 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Master" Target="../slideMasters/slideMaster2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3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2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 /><Relationship Id="rId1" Type="http://schemas.openxmlformats.org/officeDocument/2006/relationships/slideMaster" Target="../slideMasters/slideMaster2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65955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00019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5" Type="http://schemas.openxmlformats.org/officeDocument/2006/relationships/theme" Target="../theme/theme1.xml" /><Relationship Id="rId4" Type="http://schemas.openxmlformats.org/officeDocument/2006/relationships/slideLayout" Target="../slideLayouts/slideLayout4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 /><Relationship Id="rId13" Type="http://schemas.openxmlformats.org/officeDocument/2006/relationships/slideLayout" Target="../slideLayouts/slideLayout17.xml" /><Relationship Id="rId3" Type="http://schemas.openxmlformats.org/officeDocument/2006/relationships/slideLayout" Target="../slideLayouts/slideLayout7.xml" /><Relationship Id="rId7" Type="http://schemas.openxmlformats.org/officeDocument/2006/relationships/slideLayout" Target="../slideLayouts/slideLayout11.xml" /><Relationship Id="rId12" Type="http://schemas.openxmlformats.org/officeDocument/2006/relationships/slideLayout" Target="../slideLayouts/slideLayout16.xml" /><Relationship Id="rId2" Type="http://schemas.openxmlformats.org/officeDocument/2006/relationships/slideLayout" Target="../slideLayouts/slideLayout6.xml" /><Relationship Id="rId1" Type="http://schemas.openxmlformats.org/officeDocument/2006/relationships/slideLayout" Target="../slideLayouts/slideLayout5.xml" /><Relationship Id="rId6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9.xml" /><Relationship Id="rId10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8.xml" /><Relationship Id="rId9" Type="http://schemas.openxmlformats.org/officeDocument/2006/relationships/slideLayout" Target="../slideLayouts/slideLayout13.xml" /><Relationship Id="rId14" Type="http://schemas.openxmlformats.org/officeDocument/2006/relationships/theme" Target="../theme/theme2.xml" 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 /><Relationship Id="rId1" Type="http://schemas.openxmlformats.org/officeDocument/2006/relationships/slideLayout" Target="../slideLayouts/slideLayout18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5" r:id="rId3"/>
    <p:sldLayoutId id="2147483756" r:id="rId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  <p:sldLayoutId id="2147483752" r:id="rId1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(18CSC202J)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1215704" cy="6242955"/>
          </a:xfrm>
        </p:spPr>
        <p:txBody>
          <a:bodyPr/>
          <a:lstStyle/>
          <a:p>
            <a:pPr algn="l"/>
            <a:r>
              <a:rPr lang="en-US" sz="3200" dirty="0"/>
              <a:t>class Overloading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       int </a:t>
            </a:r>
            <a:r>
              <a:rPr lang="en-US" sz="3200" dirty="0" err="1"/>
              <a:t>a,b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   public:</a:t>
            </a:r>
            <a:br>
              <a:rPr lang="en-US" sz="3200" dirty="0"/>
            </a:br>
            <a:r>
              <a:rPr lang="en-US" sz="3200" dirty="0"/>
              <a:t>        void sum();</a:t>
            </a:r>
            <a:br>
              <a:rPr lang="en-US" sz="3200" dirty="0"/>
            </a:br>
            <a:r>
              <a:rPr lang="en-US" sz="3200" dirty="0"/>
              <a:t>        int sum(</a:t>
            </a:r>
            <a:r>
              <a:rPr lang="en-US" sz="3200" dirty="0" err="1"/>
              <a:t>int,int</a:t>
            </a:r>
            <a:r>
              <a:rPr lang="en-US" sz="3200" dirty="0"/>
              <a:t>);</a:t>
            </a:r>
            <a:br>
              <a:rPr lang="en-US" sz="3200" dirty="0"/>
            </a:br>
            <a:r>
              <a:rPr lang="en-US" sz="3200" dirty="0"/>
              <a:t>};</a:t>
            </a:r>
            <a:br>
              <a:rPr lang="en-US" sz="3200" dirty="0"/>
            </a:br>
            <a:r>
              <a:rPr lang="en-US" sz="3200" dirty="0"/>
              <a:t>void Overloading::sum()</a:t>
            </a:r>
            <a:br>
              <a:rPr lang="en-US" sz="3200" dirty="0"/>
            </a:br>
            <a:r>
              <a:rPr lang="en-US" sz="3200" dirty="0"/>
              <a:t>{   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&lt;&lt;"Enter the two numbers:";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cin</a:t>
            </a:r>
            <a:r>
              <a:rPr lang="en-US" sz="3200" dirty="0"/>
              <a:t>&gt;&gt;a&gt;&gt;b;</a:t>
            </a:r>
            <a:br>
              <a:rPr lang="en-US" sz="3200" dirty="0"/>
            </a:br>
            <a:r>
              <a:rPr lang="en-US" sz="3200" dirty="0"/>
              <a:t>    int s = </a:t>
            </a:r>
            <a:r>
              <a:rPr lang="en-US" sz="3200" dirty="0" err="1"/>
              <a:t>a+b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&lt;&lt;"The sum is:"&lt;&lt;s;</a:t>
            </a:r>
            <a:br>
              <a:rPr lang="en-US" sz="3200" dirty="0"/>
            </a:br>
            <a:r>
              <a:rPr lang="en-US" sz="3200" dirty="0"/>
              <a:t>}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58989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int Overloading::sum(int </a:t>
            </a:r>
            <a:r>
              <a:rPr lang="en-US" sz="3200" dirty="0" err="1"/>
              <a:t>x,int</a:t>
            </a:r>
            <a:r>
              <a:rPr lang="en-US" sz="3200" dirty="0"/>
              <a:t> y)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   a = x;</a:t>
            </a:r>
          </a:p>
          <a:p>
            <a:pPr algn="l"/>
            <a:r>
              <a:rPr lang="en-US" sz="3200" dirty="0"/>
              <a:t>    b = y;</a:t>
            </a:r>
          </a:p>
          <a:p>
            <a:pPr algn="l"/>
            <a:r>
              <a:rPr lang="en-US" sz="3200" dirty="0"/>
              <a:t>    int s = </a:t>
            </a:r>
            <a:r>
              <a:rPr lang="en-US" sz="3200" dirty="0" err="1"/>
              <a:t>a+b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    return(s);</a:t>
            </a:r>
          </a:p>
          <a:p>
            <a:pPr algn="l"/>
            <a:r>
              <a:rPr lang="en-US" sz="3200" dirty="0"/>
              <a:t>}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60245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int 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   Overloading O1,O2;</a:t>
            </a:r>
            <a:br>
              <a:rPr lang="en-US" sz="3200" dirty="0"/>
            </a:br>
            <a:r>
              <a:rPr lang="en-US" sz="3200" dirty="0"/>
              <a:t>    int </a:t>
            </a:r>
            <a:r>
              <a:rPr lang="en-US" sz="3200" dirty="0" err="1"/>
              <a:t>m,n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   O1.sum();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&lt;&lt;"\</a:t>
            </a:r>
            <a:r>
              <a:rPr lang="en-US" sz="3200" dirty="0" err="1"/>
              <a:t>nThe</a:t>
            </a:r>
            <a:r>
              <a:rPr lang="en-US" sz="3200" dirty="0"/>
              <a:t> second function";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&lt;&lt;"\</a:t>
            </a:r>
            <a:r>
              <a:rPr lang="en-US" sz="3200" dirty="0" err="1"/>
              <a:t>nEnter</a:t>
            </a:r>
            <a:r>
              <a:rPr lang="en-US" sz="3200" dirty="0"/>
              <a:t> the two numbers:";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cin</a:t>
            </a:r>
            <a:r>
              <a:rPr lang="en-US" sz="3200" dirty="0"/>
              <a:t>&gt;&gt;m&gt;&gt;n;</a:t>
            </a:r>
            <a:br>
              <a:rPr lang="en-US" sz="3200" dirty="0"/>
            </a:br>
            <a:r>
              <a:rPr lang="en-US" sz="3200" dirty="0"/>
              <a:t>    int r = O2.sum(</a:t>
            </a:r>
            <a:r>
              <a:rPr lang="en-US" sz="3200" dirty="0" err="1"/>
              <a:t>m,n</a:t>
            </a:r>
            <a:r>
              <a:rPr lang="en-US" sz="3200" dirty="0"/>
              <a:t>);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&lt;&lt;"The sum is:"&lt;&lt;r;</a:t>
            </a:r>
            <a:br>
              <a:rPr lang="en-US" sz="3200" dirty="0"/>
            </a:br>
            <a:r>
              <a:rPr lang="en-US" sz="3200" dirty="0"/>
              <a:t>    return(0);</a:t>
            </a:r>
            <a:br>
              <a:rPr lang="en-US" sz="3200" dirty="0"/>
            </a:br>
            <a:r>
              <a:rPr lang="en-US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9300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403587"/>
            <a:ext cx="1219200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Multiple Constructors in a class or Overloading of constructors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9158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299980"/>
          </a:xfrm>
        </p:spPr>
        <p:txBody>
          <a:bodyPr/>
          <a:lstStyle/>
          <a:p>
            <a:pPr algn="l"/>
            <a:r>
              <a:rPr lang="en-IN" sz="3200" dirty="0"/>
              <a:t>class Multiple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       int </a:t>
            </a:r>
            <a:r>
              <a:rPr lang="en-IN" sz="3200" dirty="0" err="1"/>
              <a:t>a,b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   public:</a:t>
            </a:r>
            <a:br>
              <a:rPr lang="en-IN" sz="3200" dirty="0"/>
            </a:br>
            <a:r>
              <a:rPr lang="en-IN" sz="3200" dirty="0"/>
              <a:t>        Multiple();</a:t>
            </a:r>
            <a:br>
              <a:rPr lang="en-IN" sz="3200" dirty="0"/>
            </a:br>
            <a:r>
              <a:rPr lang="en-IN" sz="3200" dirty="0"/>
              <a:t>        Multiple(</a:t>
            </a:r>
            <a:r>
              <a:rPr lang="en-IN" sz="3200" dirty="0" err="1"/>
              <a:t>int,int</a:t>
            </a:r>
            <a:r>
              <a:rPr lang="en-IN" sz="3200" dirty="0"/>
              <a:t>);</a:t>
            </a:r>
            <a:br>
              <a:rPr lang="en-IN" sz="3200" dirty="0"/>
            </a:br>
            <a:r>
              <a:rPr lang="en-IN" sz="3200" dirty="0"/>
              <a:t>        void display()</a:t>
            </a:r>
            <a:br>
              <a:rPr lang="en-IN" sz="3200" dirty="0"/>
            </a:br>
            <a:r>
              <a:rPr lang="en-IN" sz="3200" dirty="0"/>
              <a:t>        {</a:t>
            </a:r>
            <a:br>
              <a:rPr lang="en-IN" sz="3200" dirty="0"/>
            </a:br>
            <a:r>
              <a:rPr lang="en-IN" sz="3200" dirty="0"/>
              <a:t>            </a:t>
            </a:r>
            <a:r>
              <a:rPr lang="en-IN" sz="3200" dirty="0" err="1"/>
              <a:t>cout</a:t>
            </a:r>
            <a:r>
              <a:rPr lang="en-IN" sz="3200" dirty="0"/>
              <a:t>&lt;&lt;a&lt;&lt;" "&lt;&lt;b&lt;&lt;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       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1461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890405"/>
          </a:xfrm>
        </p:spPr>
        <p:txBody>
          <a:bodyPr/>
          <a:lstStyle/>
          <a:p>
            <a:pPr algn="l"/>
            <a:r>
              <a:rPr lang="en-IN" sz="3200" dirty="0"/>
              <a:t>Multiple::Multiple()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   </a:t>
            </a:r>
            <a:r>
              <a:rPr lang="en-IN" sz="3200" dirty="0" err="1"/>
              <a:t>cout</a:t>
            </a:r>
            <a:r>
              <a:rPr lang="en-IN" sz="3200" dirty="0"/>
              <a:t>&lt;&lt;"Enter the two numbers:";</a:t>
            </a:r>
            <a:br>
              <a:rPr lang="en-IN" sz="3200" dirty="0"/>
            </a:br>
            <a:r>
              <a:rPr lang="en-IN" sz="3200" dirty="0"/>
              <a:t>    </a:t>
            </a:r>
            <a:r>
              <a:rPr lang="en-IN" sz="3200" dirty="0" err="1"/>
              <a:t>cin</a:t>
            </a:r>
            <a:r>
              <a:rPr lang="en-IN" sz="3200" dirty="0"/>
              <a:t>&gt;&gt;a&gt;&gt;b; </a:t>
            </a:r>
            <a:br>
              <a:rPr lang="en-IN" sz="3200" dirty="0"/>
            </a:br>
            <a:r>
              <a:rPr lang="en-IN" sz="3200" dirty="0"/>
              <a:t>}</a:t>
            </a:r>
            <a:br>
              <a:rPr lang="en-IN" sz="3200" dirty="0"/>
            </a:br>
            <a:r>
              <a:rPr lang="en-IN" sz="3200" dirty="0"/>
              <a:t>Multiple::Multiple(int </a:t>
            </a:r>
            <a:r>
              <a:rPr lang="en-IN" sz="3200" dirty="0" err="1"/>
              <a:t>x,int</a:t>
            </a:r>
            <a:r>
              <a:rPr lang="en-IN" sz="3200" dirty="0"/>
              <a:t> y)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   a = x;</a:t>
            </a:r>
            <a:br>
              <a:rPr lang="en-IN" sz="3200" dirty="0"/>
            </a:br>
            <a:r>
              <a:rPr lang="en-IN" sz="3200" dirty="0"/>
              <a:t>    b = y;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245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766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3200" dirty="0"/>
              <a:t>int 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   Multiple M1;</a:t>
            </a:r>
          </a:p>
          <a:p>
            <a:pPr algn="l"/>
            <a:r>
              <a:rPr lang="en-IN" sz="3200" dirty="0"/>
              <a:t>    M1.display();</a:t>
            </a:r>
          </a:p>
          <a:p>
            <a:pPr algn="l"/>
            <a:r>
              <a:rPr lang="en-IN" sz="3200" dirty="0"/>
              <a:t>    Multiple M2(10,20);</a:t>
            </a:r>
          </a:p>
          <a:p>
            <a:pPr algn="l"/>
            <a:r>
              <a:rPr lang="en-IN" sz="3200" dirty="0"/>
              <a:t>    M2.display();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r>
              <a:rPr lang="en-IN" sz="3200" dirty="0"/>
              <a:t>Output:</a:t>
            </a:r>
          </a:p>
          <a:p>
            <a:pPr algn="l"/>
            <a:r>
              <a:rPr lang="en-IN" sz="3200" dirty="0"/>
              <a:t>109 223</a:t>
            </a:r>
          </a:p>
          <a:p>
            <a:pPr algn="l"/>
            <a:r>
              <a:rPr lang="en-IN" sz="3200" dirty="0"/>
              <a:t>10 20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1053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403587"/>
            <a:ext cx="1219200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Function Overloading or Method Overloading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6718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661680"/>
          </a:xfrm>
        </p:spPr>
        <p:txBody>
          <a:bodyPr/>
          <a:lstStyle/>
          <a:p>
            <a:pPr algn="just"/>
            <a:r>
              <a:rPr lang="en-US" sz="3200" dirty="0">
                <a:latin typeface="Arial" pitchFamily="34" charset="0"/>
                <a:cs typeface="Arial" pitchFamily="34" charset="0"/>
              </a:rPr>
              <a:t>Function overloading (also method overloading) is a programming concept that allows programmers to define two or more functions with the same name and in the same scope.</a:t>
            </a:r>
          </a:p>
          <a:p>
            <a:pPr algn="just"/>
            <a:endParaRPr lang="en-IN" sz="3200" dirty="0"/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8935" y="5483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8354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433205"/>
          </a:xfrm>
        </p:spPr>
        <p:txBody>
          <a:bodyPr/>
          <a:lstStyle/>
          <a:p>
            <a:pPr algn="just">
              <a:buNone/>
            </a:pPr>
            <a:r>
              <a:rPr lang="en-US" sz="3200" dirty="0">
                <a:latin typeface="Arial" pitchFamily="34" charset="0"/>
                <a:cs typeface="Arial" pitchFamily="34" charset="0"/>
              </a:rPr>
              <a:t>Each function has a unique signature (or header), which is derived from:</a:t>
            </a:r>
          </a:p>
          <a:p>
            <a:pPr algn="just"/>
            <a:endParaRPr lang="en-US" sz="3200" dirty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Arial" pitchFamily="34" charset="0"/>
                <a:cs typeface="Arial" pitchFamily="34" charset="0"/>
              </a:rPr>
              <a:t>number of arguments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Arial" pitchFamily="34" charset="0"/>
                <a:cs typeface="Arial" pitchFamily="34" charset="0"/>
              </a:rPr>
              <a:t>arguments' type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Arial" pitchFamily="34" charset="0"/>
                <a:cs typeface="Arial" pitchFamily="34" charset="0"/>
              </a:rPr>
              <a:t>return type</a:t>
            </a:r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3449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void sum();</a:t>
            </a:r>
            <a:br>
              <a:rPr lang="en-US" sz="3200" dirty="0"/>
            </a:br>
            <a:r>
              <a:rPr lang="en-US" sz="3200" dirty="0"/>
              <a:t>int sum(</a:t>
            </a:r>
            <a:r>
              <a:rPr lang="en-US" sz="3200" dirty="0" err="1"/>
              <a:t>int,int</a:t>
            </a:r>
            <a:r>
              <a:rPr lang="en-US" sz="3200" dirty="0"/>
              <a:t>);</a:t>
            </a:r>
            <a:br>
              <a:rPr lang="en-US" sz="3200" dirty="0"/>
            </a:br>
            <a:r>
              <a:rPr lang="en-US" sz="3200" dirty="0"/>
              <a:t>int 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   int </a:t>
            </a:r>
            <a:r>
              <a:rPr lang="en-US" sz="3200" dirty="0" err="1"/>
              <a:t>a,b,r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   sum();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&lt;&lt;"Second function"&lt;&lt;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&lt;&lt;"Enter the number:";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cin</a:t>
            </a:r>
            <a:r>
              <a:rPr lang="en-US" sz="3200" dirty="0"/>
              <a:t>&gt;&gt;a&gt;&gt;b;</a:t>
            </a:r>
            <a:br>
              <a:rPr lang="en-US" sz="3200" dirty="0"/>
            </a:br>
            <a:r>
              <a:rPr lang="en-US" sz="3200" dirty="0"/>
              <a:t>    r = sum(</a:t>
            </a:r>
            <a:r>
              <a:rPr lang="en-US" sz="3200" dirty="0" err="1"/>
              <a:t>a,b</a:t>
            </a:r>
            <a:r>
              <a:rPr lang="en-US" sz="3200" dirty="0"/>
              <a:t>);</a:t>
            </a:r>
            <a:br>
              <a:rPr lang="en-US" sz="3200" dirty="0"/>
            </a:br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&lt;&lt;"The sum is: "&lt;&lt;r;</a:t>
            </a:r>
            <a:br>
              <a:rPr lang="en-US" sz="3200" dirty="0"/>
            </a:br>
            <a:r>
              <a:rPr lang="en-US" sz="3200" dirty="0"/>
              <a:t>    return(0);</a:t>
            </a:r>
            <a:br>
              <a:rPr lang="en-US" sz="3200" dirty="0"/>
            </a:br>
            <a:r>
              <a:rPr lang="en-US" sz="3200" dirty="0"/>
              <a:t>}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6885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void sum()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   int </a:t>
            </a:r>
            <a:r>
              <a:rPr lang="en-US" sz="3200" dirty="0" err="1"/>
              <a:t>x,y,s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&lt;&lt;"Enter the number:";</a:t>
            </a:r>
          </a:p>
          <a:p>
            <a:pPr algn="l"/>
            <a:r>
              <a:rPr lang="en-US" sz="3200" dirty="0"/>
              <a:t>    </a:t>
            </a:r>
            <a:r>
              <a:rPr lang="en-US" sz="3200" dirty="0" err="1"/>
              <a:t>cin</a:t>
            </a:r>
            <a:r>
              <a:rPr lang="en-US" sz="3200" dirty="0"/>
              <a:t>&gt;&gt;x&gt;&gt;y;</a:t>
            </a:r>
          </a:p>
          <a:p>
            <a:pPr algn="l"/>
            <a:r>
              <a:rPr lang="en-US" sz="3200" dirty="0"/>
              <a:t>    s = </a:t>
            </a:r>
            <a:r>
              <a:rPr lang="en-US" sz="3200" dirty="0" err="1"/>
              <a:t>x+y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    </a:t>
            </a:r>
            <a:r>
              <a:rPr lang="en-US" sz="3200" dirty="0" err="1"/>
              <a:t>cout</a:t>
            </a:r>
            <a:r>
              <a:rPr lang="en-US" sz="3200" dirty="0"/>
              <a:t>&lt;&lt;"The sum is:"&lt;&lt;s&lt;&lt;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}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55264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int sum(int </a:t>
            </a:r>
            <a:r>
              <a:rPr lang="en-US" sz="3200" dirty="0" err="1"/>
              <a:t>x,int</a:t>
            </a:r>
            <a:r>
              <a:rPr lang="en-US" sz="3200" dirty="0"/>
              <a:t> y)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   int </a:t>
            </a:r>
            <a:r>
              <a:rPr lang="en-US" sz="3200" dirty="0" err="1"/>
              <a:t>a,b,s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    a = x;</a:t>
            </a:r>
          </a:p>
          <a:p>
            <a:pPr algn="l"/>
            <a:r>
              <a:rPr lang="en-US" sz="3200" dirty="0"/>
              <a:t>    b = y;</a:t>
            </a:r>
          </a:p>
          <a:p>
            <a:pPr algn="l"/>
            <a:r>
              <a:rPr lang="en-US" sz="3200" dirty="0"/>
              <a:t>    s = </a:t>
            </a:r>
            <a:r>
              <a:rPr lang="en-US" sz="3200" dirty="0" err="1"/>
              <a:t>a+b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    return(s);</a:t>
            </a:r>
          </a:p>
          <a:p>
            <a:pPr algn="l"/>
            <a:r>
              <a:rPr lang="en-US" sz="3200" dirty="0"/>
              <a:t>}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38387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r>
              <a:rPr lang="en-US" sz="3200" dirty="0"/>
              <a:t>Enter the number:2</a:t>
            </a:r>
          </a:p>
          <a:p>
            <a:pPr algn="just"/>
            <a:r>
              <a:rPr lang="en-US" sz="3200" dirty="0"/>
              <a:t>3</a:t>
            </a:r>
          </a:p>
          <a:p>
            <a:pPr algn="just"/>
            <a:r>
              <a:rPr lang="en-US" sz="3200" dirty="0"/>
              <a:t>The sum is:5</a:t>
            </a:r>
          </a:p>
          <a:p>
            <a:pPr algn="just"/>
            <a:r>
              <a:rPr lang="en-US" sz="3200" dirty="0"/>
              <a:t>Second function</a:t>
            </a:r>
          </a:p>
          <a:p>
            <a:pPr algn="just"/>
            <a:r>
              <a:rPr lang="en-US" sz="3200" dirty="0"/>
              <a:t>Enter the number:45</a:t>
            </a:r>
          </a:p>
          <a:p>
            <a:pPr algn="just"/>
            <a:r>
              <a:rPr lang="en-US" sz="3200" dirty="0"/>
              <a:t>3</a:t>
            </a:r>
          </a:p>
          <a:p>
            <a:pPr algn="just"/>
            <a:r>
              <a:rPr lang="en-US" sz="3200" dirty="0"/>
              <a:t>The sum is: 48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2512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403587"/>
            <a:ext cx="1219200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Implementing Function Overloading </a:t>
            </a:r>
            <a:br>
              <a:rPr lang="en-US" altLang="en-US" sz="4400" b="1" dirty="0">
                <a:solidFill>
                  <a:schemeClr val="bg1"/>
                </a:solidFill>
              </a:rPr>
            </a:br>
            <a:r>
              <a:rPr lang="en-US" altLang="en-US" sz="4400" b="1" dirty="0">
                <a:solidFill>
                  <a:schemeClr val="bg1"/>
                </a:solidFill>
              </a:rPr>
              <a:t>in class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5493129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4806</TotalTime>
  <Words>816</Words>
  <Application>Microsoft Office PowerPoint</Application>
  <PresentationFormat>Widescreen</PresentationFormat>
  <Paragraphs>58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Anushka Jain</cp:lastModifiedBy>
  <cp:revision>262</cp:revision>
  <dcterms:created xsi:type="dcterms:W3CDTF">2018-04-24T17:14:44Z</dcterms:created>
  <dcterms:modified xsi:type="dcterms:W3CDTF">2023-05-16T16:37:22Z</dcterms:modified>
</cp:coreProperties>
</file>

<file path=docProps/thumbnail.jpeg>
</file>